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Relationship Id="rId19" Type="http://schemas.openxmlformats.org/officeDocument/2006/relationships/image" Target="../media/image154.png"/><Relationship Id="rId20" Type="http://schemas.openxmlformats.org/officeDocument/2006/relationships/image" Target="../media/image155.png"/><Relationship Id="rId21" Type="http://schemas.openxmlformats.org/officeDocument/2006/relationships/image" Target="../media/image156.png"/><Relationship Id="rId22" Type="http://schemas.openxmlformats.org/officeDocument/2006/relationships/image" Target="../media/image157.png"/><Relationship Id="rId23" Type="http://schemas.openxmlformats.org/officeDocument/2006/relationships/image" Target="../media/image15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Relationship Id="rId11" Type="http://schemas.openxmlformats.org/officeDocument/2006/relationships/image" Target="../media/image208.png"/><Relationship Id="rId12" Type="http://schemas.openxmlformats.org/officeDocument/2006/relationships/image" Target="../media/image209.png"/><Relationship Id="rId13" Type="http://schemas.openxmlformats.org/officeDocument/2006/relationships/image" Target="../media/image210.png"/><Relationship Id="rId14" Type="http://schemas.openxmlformats.org/officeDocument/2006/relationships/image" Target="../media/image211.png"/><Relationship Id="rId15" Type="http://schemas.openxmlformats.org/officeDocument/2006/relationships/image" Target="../media/image212.png"/><Relationship Id="rId16" Type="http://schemas.openxmlformats.org/officeDocument/2006/relationships/image" Target="../media/image213.png"/><Relationship Id="rId17" Type="http://schemas.openxmlformats.org/officeDocument/2006/relationships/image" Target="../media/image21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Relationship Id="rId16" Type="http://schemas.openxmlformats.org/officeDocument/2006/relationships/image" Target="../media/image238.png"/><Relationship Id="rId17" Type="http://schemas.openxmlformats.org/officeDocument/2006/relationships/image" Target="../media/image239.png"/><Relationship Id="rId18" Type="http://schemas.openxmlformats.org/officeDocument/2006/relationships/image" Target="../media/image240.png"/><Relationship Id="rId19" Type="http://schemas.openxmlformats.org/officeDocument/2006/relationships/image" Target="../media/image241.png"/><Relationship Id="rId20" Type="http://schemas.openxmlformats.org/officeDocument/2006/relationships/image" Target="../media/image242.png"/><Relationship Id="rId21" Type="http://schemas.openxmlformats.org/officeDocument/2006/relationships/image" Target="../media/image24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Relationship Id="rId15" Type="http://schemas.openxmlformats.org/officeDocument/2006/relationships/image" Target="../media/image278.png"/><Relationship Id="rId16" Type="http://schemas.openxmlformats.org/officeDocument/2006/relationships/image" Target="../media/image27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Relationship Id="rId11" Type="http://schemas.openxmlformats.org/officeDocument/2006/relationships/image" Target="../media/image3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Relationship Id="rId25" Type="http://schemas.openxmlformats.org/officeDocument/2006/relationships/image" Target="../media/image63.png"/><Relationship Id="rId26" Type="http://schemas.openxmlformats.org/officeDocument/2006/relationships/image" Target="../media/image64.png"/><Relationship Id="rId27" Type="http://schemas.openxmlformats.org/officeDocument/2006/relationships/image" Target="../media/image65.png"/><Relationship Id="rId28" Type="http://schemas.openxmlformats.org/officeDocument/2006/relationships/image" Target="../media/image66.png"/><Relationship Id="rId29" Type="http://schemas.openxmlformats.org/officeDocument/2006/relationships/image" Target="../media/image67.png"/><Relationship Id="rId30" Type="http://schemas.openxmlformats.org/officeDocument/2006/relationships/image" Target="../media/image68.png"/><Relationship Id="rId31" Type="http://schemas.openxmlformats.org/officeDocument/2006/relationships/image" Target="../media/image69.png"/><Relationship Id="rId32" Type="http://schemas.openxmlformats.org/officeDocument/2006/relationships/image" Target="../media/image70.png"/><Relationship Id="rId33" Type="http://schemas.openxmlformats.org/officeDocument/2006/relationships/image" Target="../media/image71.png"/><Relationship Id="rId34" Type="http://schemas.openxmlformats.org/officeDocument/2006/relationships/image" Target="../media/image7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9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Relationship Id="rId20" Type="http://schemas.openxmlformats.org/officeDocument/2006/relationships/image" Target="../media/image112.png"/><Relationship Id="rId21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-954775" y="2398045"/>
            <a:ext cx="4181202" cy="13956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006" y="4056585"/>
            <a:ext cx="17979097" cy="38756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27889" y="2719735"/>
            <a:ext cx="10233283" cy="1813871"/>
            <a:chOff x="6927889" y="2719735"/>
            <a:chExt cx="10233283" cy="18138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7889" y="2719735"/>
              <a:ext cx="10233283" cy="18138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51765" y="2381157"/>
            <a:ext cx="9288541" cy="27083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80288" y="7153240"/>
            <a:ext cx="4335724" cy="10706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143" y="31613"/>
            <a:ext cx="10160379" cy="13578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101" y="4301569"/>
            <a:ext cx="438718" cy="411299"/>
            <a:chOff x="119101" y="4301569"/>
            <a:chExt cx="438718" cy="4112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101" y="4301569"/>
              <a:ext cx="438718" cy="411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101" y="3909318"/>
            <a:ext cx="438718" cy="411299"/>
            <a:chOff x="119101" y="3909318"/>
            <a:chExt cx="438718" cy="4112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01" y="3909318"/>
              <a:ext cx="438718" cy="411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101" y="5572614"/>
            <a:ext cx="438718" cy="411299"/>
            <a:chOff x="119101" y="5572614"/>
            <a:chExt cx="438718" cy="4112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101" y="5572614"/>
              <a:ext cx="438718" cy="411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101" y="6302179"/>
            <a:ext cx="438718" cy="411299"/>
            <a:chOff x="119101" y="6302179"/>
            <a:chExt cx="438718" cy="4112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101" y="6302179"/>
              <a:ext cx="438718" cy="4112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101" y="5952129"/>
            <a:ext cx="438718" cy="411299"/>
            <a:chOff x="119101" y="5952129"/>
            <a:chExt cx="438718" cy="4112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101" y="5952129"/>
              <a:ext cx="438718" cy="4112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5948" y="1582489"/>
            <a:ext cx="5366683" cy="9993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0116" y="2792156"/>
            <a:ext cx="9115380" cy="6339497"/>
            <a:chOff x="650116" y="2792156"/>
            <a:chExt cx="9115380" cy="63394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116" y="2792156"/>
              <a:ext cx="9115380" cy="63394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101" y="6713478"/>
            <a:ext cx="438718" cy="411299"/>
            <a:chOff x="119101" y="6713478"/>
            <a:chExt cx="438718" cy="4112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101" y="6713478"/>
              <a:ext cx="438718" cy="4112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101" y="7443043"/>
            <a:ext cx="438718" cy="411299"/>
            <a:chOff x="119101" y="7443043"/>
            <a:chExt cx="438718" cy="4112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101" y="7443043"/>
              <a:ext cx="438718" cy="4112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101" y="7092993"/>
            <a:ext cx="438718" cy="411299"/>
            <a:chOff x="119101" y="7092993"/>
            <a:chExt cx="438718" cy="4112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01" y="7092993"/>
              <a:ext cx="438718" cy="41129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93239" y="7397334"/>
            <a:ext cx="6504129" cy="25755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63713" y="1582489"/>
            <a:ext cx="4908769" cy="99930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35881" y="2779277"/>
            <a:ext cx="2921392" cy="1933590"/>
            <a:chOff x="10135881" y="2779277"/>
            <a:chExt cx="2921392" cy="19335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35881" y="2779277"/>
              <a:ext cx="2921392" cy="193359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01575" y="2968930"/>
            <a:ext cx="4180758" cy="160032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44084" y="2896752"/>
            <a:ext cx="1597656" cy="76945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60055" y="3761673"/>
            <a:ext cx="1201351" cy="76945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79245" y="3863067"/>
            <a:ext cx="462717" cy="462717"/>
            <a:chOff x="10279245" y="3863067"/>
            <a:chExt cx="462717" cy="46271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79245" y="3863067"/>
              <a:ext cx="462717" cy="46271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35881" y="5142857"/>
            <a:ext cx="2921392" cy="1933590"/>
            <a:chOff x="10135881" y="5142857"/>
            <a:chExt cx="2921392" cy="19335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35881" y="5142857"/>
              <a:ext cx="2921392" cy="193359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01561" y="5332513"/>
            <a:ext cx="3538691" cy="111956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44076" y="5260334"/>
            <a:ext cx="1185970" cy="46178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84050" y="6159650"/>
            <a:ext cx="1965914" cy="6776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279245" y="6226646"/>
            <a:ext cx="462717" cy="462717"/>
            <a:chOff x="10279245" y="6226646"/>
            <a:chExt cx="462717" cy="46271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79245" y="6226646"/>
              <a:ext cx="462717" cy="462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143" y="31613"/>
            <a:ext cx="10160379" cy="13578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2917" y="1944632"/>
            <a:ext cx="5193616" cy="6924822"/>
            <a:chOff x="782917" y="1944632"/>
            <a:chExt cx="5193616" cy="69248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917" y="1944632"/>
              <a:ext cx="5193616" cy="69248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481" y="5741435"/>
            <a:ext cx="411239" cy="385536"/>
            <a:chOff x="179481" y="5741435"/>
            <a:chExt cx="411239" cy="3855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481" y="5741435"/>
              <a:ext cx="411239" cy="3855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481" y="6152490"/>
            <a:ext cx="411239" cy="385536"/>
            <a:chOff x="179481" y="6152490"/>
            <a:chExt cx="411239" cy="3855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481" y="6152490"/>
              <a:ext cx="411239" cy="385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81" y="6974600"/>
            <a:ext cx="411239" cy="385536"/>
            <a:chOff x="179481" y="6974600"/>
            <a:chExt cx="411239" cy="385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481" y="6974600"/>
              <a:ext cx="411239" cy="385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481" y="6563545"/>
            <a:ext cx="411239" cy="385536"/>
            <a:chOff x="179481" y="6563545"/>
            <a:chExt cx="411239" cy="3855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481" y="6563545"/>
              <a:ext cx="411239" cy="3855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535" y="1182108"/>
            <a:ext cx="4486576" cy="9355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578" y="8866259"/>
            <a:ext cx="5607899" cy="12971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93702" y="1922420"/>
            <a:ext cx="237048" cy="222232"/>
            <a:chOff x="10393702" y="1922420"/>
            <a:chExt cx="237048" cy="222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702" y="1922420"/>
              <a:ext cx="237048" cy="2222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481" y="4697605"/>
            <a:ext cx="411239" cy="385536"/>
            <a:chOff x="179481" y="4697605"/>
            <a:chExt cx="411239" cy="3855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481" y="4697605"/>
              <a:ext cx="411239" cy="3855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481" y="4286550"/>
            <a:ext cx="411239" cy="385536"/>
            <a:chOff x="179481" y="4286550"/>
            <a:chExt cx="411239" cy="3855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481" y="4286550"/>
              <a:ext cx="411239" cy="3855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9481" y="8016411"/>
            <a:ext cx="411239" cy="385536"/>
            <a:chOff x="179481" y="8016411"/>
            <a:chExt cx="411239" cy="3855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481" y="8016411"/>
              <a:ext cx="411239" cy="3855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76533" y="2491430"/>
            <a:ext cx="1049838" cy="1049838"/>
            <a:chOff x="5976533" y="2491430"/>
            <a:chExt cx="1049838" cy="10498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76533" y="2491430"/>
              <a:ext cx="1049838" cy="10498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082175" y="4721043"/>
            <a:ext cx="534683" cy="534683"/>
            <a:chOff x="15082175" y="4721043"/>
            <a:chExt cx="534683" cy="5346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82175" y="4721043"/>
              <a:ext cx="534683" cy="5346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72120" y="1579974"/>
            <a:ext cx="5330373" cy="3339669"/>
            <a:chOff x="12272120" y="1579974"/>
            <a:chExt cx="5330373" cy="33396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72120" y="1579974"/>
              <a:ext cx="5330373" cy="33396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26372" y="1142061"/>
            <a:ext cx="3963123" cy="4798797"/>
            <a:chOff x="7026372" y="1142061"/>
            <a:chExt cx="3963123" cy="47987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26372" y="1142061"/>
              <a:ext cx="3963123" cy="479879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81792" y="5898316"/>
            <a:ext cx="4898499" cy="76303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16185" y="5500275"/>
            <a:ext cx="4733842" cy="383400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595246" y="6538026"/>
            <a:ext cx="3095223" cy="3095223"/>
            <a:chOff x="7595246" y="6538026"/>
            <a:chExt cx="3095223" cy="309522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95246" y="6538026"/>
              <a:ext cx="3095223" cy="30952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80861" y="6538026"/>
            <a:ext cx="1049838" cy="1049838"/>
            <a:chOff x="6480861" y="6538026"/>
            <a:chExt cx="1049838" cy="10498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6480861" y="6538026"/>
              <a:ext cx="1049838" cy="104983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70907" y="9577097"/>
            <a:ext cx="5818956" cy="7630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204098" y="6020339"/>
            <a:ext cx="1049838" cy="1049838"/>
            <a:chOff x="11204098" y="6020339"/>
            <a:chExt cx="1049838" cy="104983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400000">
              <a:off x="11204098" y="6020339"/>
              <a:ext cx="1049838" cy="1049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63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8571" y="747926"/>
            <a:ext cx="16628571" cy="8789863"/>
            <a:chOff x="828571" y="747926"/>
            <a:chExt cx="16628571" cy="8789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571" y="747926"/>
              <a:ext cx="16628571" cy="87898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2458" y="50950"/>
            <a:ext cx="4208806" cy="43047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92138" y="767354"/>
            <a:ext cx="9490353" cy="4362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3023" y="3584576"/>
            <a:ext cx="8557945" cy="57760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2136" y="2643939"/>
            <a:ext cx="13294737" cy="6929881"/>
            <a:chOff x="2542136" y="2643939"/>
            <a:chExt cx="13294737" cy="6929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2136" y="2643939"/>
              <a:ext cx="13294737" cy="6929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571" y="300521"/>
            <a:ext cx="8261008" cy="13388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666" y="1525278"/>
            <a:ext cx="8288935" cy="8990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4576" y="9610297"/>
            <a:ext cx="3765519" cy="6217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8064" y="5461092"/>
            <a:ext cx="648557" cy="5249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17343" y="2613464"/>
            <a:ext cx="2125326" cy="14962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17936" y="5807558"/>
            <a:ext cx="648557" cy="5249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98163" y="5124355"/>
            <a:ext cx="648557" cy="5249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2857" y="4886260"/>
            <a:ext cx="648557" cy="5249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6281" y="4886260"/>
            <a:ext cx="648557" cy="5249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7620" y="4679630"/>
            <a:ext cx="648557" cy="5249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37334" y="3819258"/>
            <a:ext cx="648557" cy="5249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04387" y="3819258"/>
            <a:ext cx="648557" cy="5249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246" y="286697"/>
            <a:ext cx="9365771" cy="13388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9934" y="2676053"/>
            <a:ext cx="6794029" cy="1602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6" y="1667736"/>
            <a:ext cx="8335227" cy="8128674"/>
            <a:chOff x="914286" y="1667736"/>
            <a:chExt cx="8335227" cy="81286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6" y="1667736"/>
              <a:ext cx="8335227" cy="812867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4442" y="3386889"/>
            <a:ext cx="2248137" cy="18188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0470" y="6623570"/>
            <a:ext cx="1880575" cy="18188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73226" y="4619534"/>
            <a:ext cx="2248137" cy="18188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5015" y="2151596"/>
            <a:ext cx="835216" cy="8637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85418" y="2156473"/>
            <a:ext cx="699029" cy="6509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49526" y="4880821"/>
            <a:ext cx="8162335" cy="28488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3349" y="9529750"/>
            <a:ext cx="3680843" cy="621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9871" y="1831997"/>
            <a:ext cx="1499441" cy="10624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8669" y="1104572"/>
            <a:ext cx="17054695" cy="8889760"/>
            <a:chOff x="828669" y="1104572"/>
            <a:chExt cx="17054695" cy="8889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69" y="1104572"/>
              <a:ext cx="17054695" cy="88897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143" y="31613"/>
            <a:ext cx="11578894" cy="13759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956" y="2341134"/>
            <a:ext cx="2607710" cy="6217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3870" y="2131981"/>
            <a:ext cx="3924071" cy="5587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7744" y="6170325"/>
            <a:ext cx="4238090" cy="5587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3797" y="7671590"/>
            <a:ext cx="3791643" cy="5587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30796" y="1076002"/>
            <a:ext cx="3924071" cy="5587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40020" y="4082801"/>
            <a:ext cx="4238090" cy="5587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0358" y="7280331"/>
            <a:ext cx="3791633" cy="5587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2956" y="2758648"/>
            <a:ext cx="3680843" cy="621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26106" y="9774858"/>
            <a:ext cx="1027119" cy="6003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83715" y="9822477"/>
            <a:ext cx="1027119" cy="6003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5336" y="1205571"/>
            <a:ext cx="16795695" cy="8754756"/>
            <a:chOff x="945336" y="1205571"/>
            <a:chExt cx="16795695" cy="87547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336" y="1205571"/>
              <a:ext cx="16795695" cy="875475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4801" y="1313853"/>
            <a:ext cx="3736230" cy="5319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6664" y="5405781"/>
            <a:ext cx="4040154" cy="53196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313" y="7637374"/>
            <a:ext cx="3610135" cy="5319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76122" y="2308516"/>
            <a:ext cx="3736230" cy="5319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8938" y="6254902"/>
            <a:ext cx="4040154" cy="5319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05409" y="7658992"/>
            <a:ext cx="3610135" cy="5319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16079" y="4675285"/>
            <a:ext cx="3736230" cy="5319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59764" y="7029029"/>
            <a:ext cx="4040154" cy="5319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58141" y="8182164"/>
            <a:ext cx="3610144" cy="53197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6143" y="31613"/>
            <a:ext cx="11761180" cy="15199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2956" y="2445896"/>
            <a:ext cx="2607710" cy="6217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2956" y="2863409"/>
            <a:ext cx="3680843" cy="621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54430" y="9664287"/>
            <a:ext cx="1027119" cy="6003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02212" y="9664287"/>
            <a:ext cx="1027119" cy="6003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88115" y="9664287"/>
            <a:ext cx="1027119" cy="6003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9685" y="1552381"/>
            <a:ext cx="11822290" cy="8727290"/>
            <a:chOff x="2259685" y="1552381"/>
            <a:chExt cx="11822290" cy="8727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9685" y="1552381"/>
              <a:ext cx="11822290" cy="87272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82897" y="5900068"/>
            <a:ext cx="4225451" cy="14950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9917" y="4862198"/>
            <a:ext cx="3422966" cy="14950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78858" y="1379267"/>
            <a:ext cx="3149575" cy="19063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3349" y="9393566"/>
            <a:ext cx="3680843" cy="621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143" y="31613"/>
            <a:ext cx="11777352" cy="13759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349" y="8915715"/>
            <a:ext cx="2651967" cy="621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12257" y="2321040"/>
            <a:ext cx="1517146" cy="301862"/>
            <a:chOff x="7412257" y="2321040"/>
            <a:chExt cx="1517146" cy="3018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2257" y="2321040"/>
              <a:ext cx="1517146" cy="3018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3284" y="1514497"/>
            <a:ext cx="5008403" cy="666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246" y="286697"/>
            <a:ext cx="8083942" cy="133326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224" y="2376419"/>
            <a:ext cx="3680843" cy="62170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224" y="1958906"/>
            <a:ext cx="2651967" cy="6217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092" y="4805920"/>
            <a:ext cx="3603053" cy="3470831"/>
            <a:chOff x="278092" y="4805920"/>
            <a:chExt cx="3603053" cy="34708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092" y="4805920"/>
              <a:ext cx="3603053" cy="34708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61861" y="3895325"/>
            <a:ext cx="4287269" cy="4381426"/>
            <a:chOff x="4261861" y="3895325"/>
            <a:chExt cx="4287269" cy="43814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1861" y="3895325"/>
              <a:ext cx="4287269" cy="43814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2487" y="8245551"/>
            <a:ext cx="727834" cy="5249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45428" y="8245551"/>
            <a:ext cx="737357" cy="5249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753" y="8996640"/>
            <a:ext cx="17395685" cy="10227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04452" y="3771454"/>
            <a:ext cx="4564030" cy="4505297"/>
            <a:chOff x="8704452" y="3771454"/>
            <a:chExt cx="4564030" cy="45052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04452" y="3771454"/>
              <a:ext cx="4564030" cy="45052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78849" y="8245551"/>
            <a:ext cx="727834" cy="5249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14776" y="6472344"/>
            <a:ext cx="1512148" cy="9339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05979" y="3146034"/>
            <a:ext cx="1804881" cy="9339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75557" y="6431160"/>
            <a:ext cx="1512148" cy="9339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83592" y="3166626"/>
            <a:ext cx="1804881" cy="9339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049" y="4861880"/>
            <a:ext cx="1512148" cy="9339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7198" y="3818982"/>
            <a:ext cx="1804881" cy="9339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59641" y="4273447"/>
            <a:ext cx="4240507" cy="4003304"/>
            <a:chOff x="13359641" y="4273447"/>
            <a:chExt cx="4240507" cy="40033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59641" y="4273447"/>
              <a:ext cx="4240507" cy="400330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94954" y="8245554"/>
            <a:ext cx="1572300" cy="5344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38858" y="5387144"/>
            <a:ext cx="1512148" cy="9339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234611" y="3626962"/>
            <a:ext cx="1804881" cy="9339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2643" y="963654"/>
            <a:ext cx="17924215" cy="9342997"/>
            <a:chOff x="-3802643" y="963654"/>
            <a:chExt cx="17924215" cy="93429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02643" y="963654"/>
              <a:ext cx="17924215" cy="93429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808" y="91783"/>
            <a:ext cx="7049227" cy="11737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2504" y="8896865"/>
            <a:ext cx="3748477" cy="6339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504" y="9349531"/>
            <a:ext cx="3758734" cy="6122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9476" y="8177323"/>
            <a:ext cx="9598466" cy="22062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87150" y="2061400"/>
            <a:ext cx="6998564" cy="6162915"/>
            <a:chOff x="11287150" y="2061400"/>
            <a:chExt cx="6998564" cy="61629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87150" y="2061400"/>
              <a:ext cx="6998564" cy="6162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22992" y="-44683"/>
            <a:ext cx="3519865" cy="10384604"/>
            <a:chOff x="14822992" y="-44683"/>
            <a:chExt cx="3519865" cy="10384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22992" y="-44683"/>
              <a:ext cx="3519865" cy="10384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09580" y="-76190"/>
            <a:ext cx="4303057" cy="10447619"/>
            <a:chOff x="11109580" y="-76190"/>
            <a:chExt cx="4303057" cy="104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9580" y="-76190"/>
              <a:ext cx="4303057" cy="104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2664" y="-66667"/>
            <a:ext cx="4303057" cy="10428571"/>
            <a:chOff x="7382664" y="-66667"/>
            <a:chExt cx="4303057" cy="10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2664" y="-66667"/>
              <a:ext cx="4303057" cy="104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60249" y="-57143"/>
            <a:ext cx="4303057" cy="10409524"/>
            <a:chOff x="3660249" y="-57143"/>
            <a:chExt cx="4303057" cy="1040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0249" y="-57143"/>
              <a:ext cx="4303057" cy="104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6667" y="-47619"/>
            <a:ext cx="4303057" cy="10390476"/>
            <a:chOff x="-66667" y="-47619"/>
            <a:chExt cx="4303057" cy="103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6667" y="-47619"/>
              <a:ext cx="4303057" cy="103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23420" y="1728257"/>
            <a:ext cx="557105" cy="734170"/>
            <a:chOff x="16323420" y="1728257"/>
            <a:chExt cx="557105" cy="7341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23420" y="1728257"/>
              <a:ext cx="557105" cy="734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1589" y="1728257"/>
            <a:ext cx="594225" cy="734170"/>
            <a:chOff x="1471589" y="1728257"/>
            <a:chExt cx="594225" cy="734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1589" y="1728257"/>
              <a:ext cx="594225" cy="734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68303" y="1755190"/>
            <a:ext cx="734170" cy="680304"/>
            <a:chOff x="12568303" y="1755190"/>
            <a:chExt cx="734170" cy="6803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68303" y="1755190"/>
              <a:ext cx="734170" cy="680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86761" y="1728257"/>
            <a:ext cx="734170" cy="734170"/>
            <a:chOff x="5086761" y="1728257"/>
            <a:chExt cx="734170" cy="734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6761" y="1728257"/>
              <a:ext cx="734170" cy="734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47261" y="1779840"/>
            <a:ext cx="629288" cy="631003"/>
            <a:chOff x="8847261" y="1779840"/>
            <a:chExt cx="629288" cy="6310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7261" y="1779840"/>
              <a:ext cx="629288" cy="63100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0385" y="3347053"/>
            <a:ext cx="2895650" cy="80867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37926" y="5187916"/>
            <a:ext cx="3565363" cy="29407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83280" y="3347053"/>
            <a:ext cx="2894098" cy="80867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95946" y="5178096"/>
            <a:ext cx="2238662" cy="9930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1387" y="3347053"/>
            <a:ext cx="2708250" cy="80867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1276" y="5178096"/>
            <a:ext cx="2258548" cy="14515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36214" y="3347053"/>
            <a:ext cx="3155869" cy="80867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43239" y="5178096"/>
            <a:ext cx="3291605" cy="19387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18383" y="3347049"/>
            <a:ext cx="2711602" cy="8745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96255"/>
            <a:ext cx="9782046" cy="7904502"/>
            <a:chOff x="0" y="1496255"/>
            <a:chExt cx="9782046" cy="7904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96255"/>
              <a:ext cx="9782046" cy="79045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143" y="31613"/>
            <a:ext cx="10619199" cy="13611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97208" y="1687999"/>
            <a:ext cx="6926181" cy="15859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9611" y="3835621"/>
            <a:ext cx="6747792" cy="49060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94573" y="9610287"/>
            <a:ext cx="3050395" cy="621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63711" y="2841749"/>
            <a:ext cx="2001138" cy="10116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96790" y="6281908"/>
            <a:ext cx="510351" cy="3695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42975" y="2854207"/>
            <a:ext cx="600685" cy="3199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33380" y="2691190"/>
            <a:ext cx="510342" cy="3695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20565" y="2705374"/>
            <a:ext cx="510342" cy="3695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81107" y="7298136"/>
            <a:ext cx="510342" cy="3695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63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8571" y="747926"/>
            <a:ext cx="16628571" cy="8789863"/>
            <a:chOff x="828571" y="747926"/>
            <a:chExt cx="16628571" cy="8789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571" y="747926"/>
              <a:ext cx="16628571" cy="87898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2458" y="50951"/>
            <a:ext cx="4289148" cy="42992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92137" y="767356"/>
            <a:ext cx="9566555" cy="436281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97076" y="5809019"/>
            <a:ext cx="9881772" cy="44215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5B5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23087" y="478502"/>
            <a:ext cx="3284165" cy="5473664"/>
            <a:chOff x="3823087" y="478502"/>
            <a:chExt cx="3284165" cy="54736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3087" y="478502"/>
              <a:ext cx="3284165" cy="54736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7893" y="4315439"/>
            <a:ext cx="1933299" cy="20006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076" y="6215858"/>
            <a:ext cx="3804025" cy="6721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3576" y="7144205"/>
            <a:ext cx="3466953" cy="885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31563" y="6921442"/>
            <a:ext cx="667212" cy="128985"/>
            <a:chOff x="5131563" y="6921442"/>
            <a:chExt cx="667212" cy="128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1563" y="6921442"/>
              <a:ext cx="667212" cy="1289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45678" y="478502"/>
            <a:ext cx="3284165" cy="5473664"/>
            <a:chOff x="11245678" y="478502"/>
            <a:chExt cx="3284165" cy="54736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5678" y="478502"/>
              <a:ext cx="3284165" cy="547366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92565" y="278532"/>
            <a:ext cx="2104502" cy="20006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8133" y="6215858"/>
            <a:ext cx="3544836" cy="6733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70981" y="7144201"/>
            <a:ext cx="3591809" cy="13214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49561" y="6921442"/>
            <a:ext cx="667212" cy="128985"/>
            <a:chOff x="12549561" y="6921442"/>
            <a:chExt cx="667212" cy="1289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49561" y="6921442"/>
              <a:ext cx="667212" cy="1289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32085" y="1492860"/>
            <a:ext cx="3284165" cy="5473664"/>
            <a:chOff x="7532085" y="1492860"/>
            <a:chExt cx="3284165" cy="54736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2085" y="1492860"/>
              <a:ext cx="3284165" cy="547366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69114" y="7174981"/>
            <a:ext cx="3385596" cy="67639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05381" y="8122772"/>
            <a:ext cx="3587674" cy="17557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81124" y="1226580"/>
            <a:ext cx="2120678" cy="20006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54172" y="7901214"/>
            <a:ext cx="667212" cy="128985"/>
            <a:chOff x="8854172" y="7901214"/>
            <a:chExt cx="667212" cy="1289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54172" y="7901214"/>
              <a:ext cx="667212" cy="128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06561" y="2250144"/>
            <a:ext cx="6938881" cy="7456983"/>
            <a:chOff x="2206561" y="2250144"/>
            <a:chExt cx="6938881" cy="74569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6561" y="2250144"/>
              <a:ext cx="6938881" cy="74569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8737" y="4914286"/>
            <a:ext cx="7337420" cy="4939045"/>
            <a:chOff x="10008737" y="4914286"/>
            <a:chExt cx="7337420" cy="4939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8737" y="4914286"/>
              <a:ext cx="7337420" cy="49390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385" y="1219067"/>
            <a:ext cx="2732698" cy="25734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260" y="78819"/>
            <a:ext cx="10229931" cy="18360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54001" y="4978115"/>
            <a:ext cx="4619882" cy="4863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42091" y="2021572"/>
            <a:ext cx="24022" cy="7831758"/>
            <a:chOff x="9542091" y="2021572"/>
            <a:chExt cx="24022" cy="78317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2091" y="2021572"/>
              <a:ext cx="24022" cy="7831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8737" y="2250144"/>
            <a:ext cx="7337420" cy="2309337"/>
            <a:chOff x="10008737" y="2250144"/>
            <a:chExt cx="7337420" cy="23093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8737" y="2250144"/>
              <a:ext cx="7337420" cy="2309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0634" y="2528382"/>
            <a:ext cx="7685057" cy="7321709"/>
            <a:chOff x="1550634" y="2528382"/>
            <a:chExt cx="7685057" cy="73217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0634" y="2528382"/>
              <a:ext cx="7685057" cy="73217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5831" y="4914286"/>
            <a:ext cx="7334687" cy="4939045"/>
            <a:chOff x="10005831" y="4914286"/>
            <a:chExt cx="7334687" cy="4939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5831" y="4914286"/>
              <a:ext cx="7334687" cy="49390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385" y="1219071"/>
            <a:ext cx="2866032" cy="25734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39359" y="2021572"/>
            <a:ext cx="24013" cy="7831758"/>
            <a:chOff x="9539359" y="2021572"/>
            <a:chExt cx="24013" cy="78317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9359" y="2021572"/>
              <a:ext cx="24013" cy="78317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260" y="78819"/>
            <a:ext cx="9227016" cy="18360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59715" y="5193306"/>
            <a:ext cx="6658329" cy="4392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94628" y="2532384"/>
            <a:ext cx="7202673" cy="1920713"/>
            <a:chOff x="9994628" y="2532384"/>
            <a:chExt cx="7202673" cy="19207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4628" y="2532384"/>
              <a:ext cx="7202673" cy="19207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7215" y="2251141"/>
            <a:ext cx="8070491" cy="7432662"/>
            <a:chOff x="937215" y="2251141"/>
            <a:chExt cx="8070491" cy="74326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215" y="2251141"/>
              <a:ext cx="8070491" cy="74326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5831" y="4914286"/>
            <a:ext cx="7334687" cy="4939045"/>
            <a:chOff x="10005831" y="4914286"/>
            <a:chExt cx="7334687" cy="49390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5831" y="4914286"/>
              <a:ext cx="7334687" cy="49390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385" y="1219071"/>
            <a:ext cx="2818413" cy="25924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39359" y="2021572"/>
            <a:ext cx="24013" cy="7831758"/>
            <a:chOff x="9539359" y="2021572"/>
            <a:chExt cx="24013" cy="78317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9359" y="2021572"/>
              <a:ext cx="24013" cy="78317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260" y="78819"/>
            <a:ext cx="9227016" cy="18360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7144" y="4872382"/>
            <a:ext cx="5122072" cy="48636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5831" y="1846334"/>
            <a:ext cx="7334687" cy="2693205"/>
            <a:chOff x="10005831" y="1846334"/>
            <a:chExt cx="7334687" cy="26932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5831" y="1846334"/>
              <a:ext cx="7334687" cy="26932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5850" y="2394602"/>
            <a:ext cx="8047007" cy="7346344"/>
            <a:chOff x="1095850" y="2394602"/>
            <a:chExt cx="8047007" cy="73463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850" y="2394602"/>
              <a:ext cx="8047007" cy="73463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5831" y="3751017"/>
            <a:ext cx="7334687" cy="6102314"/>
            <a:chOff x="10005831" y="3751017"/>
            <a:chExt cx="7334687" cy="61023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5831" y="3751017"/>
              <a:ext cx="7334687" cy="61023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385" y="1219071"/>
            <a:ext cx="2875555" cy="25734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39359" y="2021572"/>
            <a:ext cx="24013" cy="7831758"/>
            <a:chOff x="9539359" y="2021572"/>
            <a:chExt cx="24013" cy="78317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9359" y="2021572"/>
              <a:ext cx="24013" cy="78317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260" y="78819"/>
            <a:ext cx="9227016" cy="18360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0001" y="4375515"/>
            <a:ext cx="5776605" cy="4392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5831" y="1135711"/>
            <a:ext cx="7227978" cy="2278079"/>
            <a:chOff x="10005831" y="1135711"/>
            <a:chExt cx="7227978" cy="22780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5831" y="1135711"/>
              <a:ext cx="7227978" cy="2278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6666" y="2284845"/>
            <a:ext cx="7691167" cy="7568486"/>
            <a:chOff x="1216666" y="2284845"/>
            <a:chExt cx="7691167" cy="75684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666" y="2284845"/>
              <a:ext cx="7691167" cy="75684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5831" y="4841982"/>
            <a:ext cx="7334687" cy="5011348"/>
            <a:chOff x="10005831" y="4841982"/>
            <a:chExt cx="7334687" cy="5011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5831" y="4841982"/>
              <a:ext cx="7334687" cy="50113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385" y="1219071"/>
            <a:ext cx="2799365" cy="25734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39359" y="2021572"/>
            <a:ext cx="24013" cy="7831758"/>
            <a:chOff x="9539359" y="2021572"/>
            <a:chExt cx="24013" cy="78317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9359" y="2021572"/>
              <a:ext cx="24013" cy="78317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7260" y="78819"/>
            <a:ext cx="9227016" cy="18360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54477" y="5098858"/>
            <a:ext cx="6089634" cy="4338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05831" y="2284845"/>
            <a:ext cx="7324166" cy="2320528"/>
            <a:chOff x="10005831" y="2284845"/>
            <a:chExt cx="7324166" cy="23205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5831" y="2284845"/>
              <a:ext cx="7324166" cy="2320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3092" y="-202543"/>
            <a:ext cx="2513279" cy="19038631"/>
            <a:chOff x="8043092" y="-202543"/>
            <a:chExt cx="2513279" cy="190386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043092" y="-202543"/>
              <a:ext cx="2513279" cy="190386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060" y="271628"/>
            <a:ext cx="14732492" cy="18563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0525" y="2813339"/>
            <a:ext cx="6572163" cy="4932524"/>
            <a:chOff x="740525" y="2813339"/>
            <a:chExt cx="6572163" cy="4932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525" y="2813339"/>
              <a:ext cx="6572163" cy="4932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59792" y="2539042"/>
            <a:ext cx="6056233" cy="5129259"/>
            <a:chOff x="7559792" y="2539042"/>
            <a:chExt cx="6056233" cy="51292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59792" y="2539042"/>
              <a:ext cx="6056233" cy="51292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0146" y="8454168"/>
            <a:ext cx="16678408" cy="13772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49868" y="6705604"/>
            <a:ext cx="5609654" cy="810361"/>
            <a:chOff x="12249868" y="6705604"/>
            <a:chExt cx="5609654" cy="810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49868" y="6705604"/>
              <a:ext cx="5609654" cy="810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49868" y="5674217"/>
            <a:ext cx="5609654" cy="848723"/>
            <a:chOff x="12249868" y="5674217"/>
            <a:chExt cx="5609654" cy="8487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49868" y="5674217"/>
              <a:ext cx="5609654" cy="8487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49868" y="4739299"/>
            <a:ext cx="5609654" cy="752252"/>
            <a:chOff x="12249868" y="4739299"/>
            <a:chExt cx="5609654" cy="7522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49868" y="4739299"/>
              <a:ext cx="5609654" cy="7522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49868" y="3508325"/>
            <a:ext cx="5609654" cy="1048309"/>
            <a:chOff x="12249868" y="3508325"/>
            <a:chExt cx="5609654" cy="10483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9868" y="3508325"/>
              <a:ext cx="5609654" cy="1048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8" y="2333976"/>
            <a:ext cx="5451971" cy="7654135"/>
            <a:chOff x="472828" y="2333976"/>
            <a:chExt cx="5451971" cy="7654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8" y="2333976"/>
              <a:ext cx="5451971" cy="7654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9668" y="2333976"/>
            <a:ext cx="5451971" cy="7654135"/>
            <a:chOff x="6239668" y="2333976"/>
            <a:chExt cx="5451971" cy="7654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9668" y="2333976"/>
              <a:ext cx="5451971" cy="7654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06507" y="2333976"/>
            <a:ext cx="5451971" cy="7654135"/>
            <a:chOff x="12006507" y="2333976"/>
            <a:chExt cx="5451971" cy="76541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6507" y="2333976"/>
              <a:ext cx="5451971" cy="76541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0138" y="3764630"/>
            <a:ext cx="5171281" cy="60096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5060" y="271628"/>
            <a:ext cx="11233121" cy="18372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3620" y="3764630"/>
            <a:ext cx="5179662" cy="43765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0464" y="3764634"/>
            <a:ext cx="4761062" cy="3354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2595" y="2498089"/>
            <a:ext cx="1385790" cy="1195244"/>
            <a:chOff x="2482595" y="2498089"/>
            <a:chExt cx="1385790" cy="1195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2595" y="2498089"/>
              <a:ext cx="1385790" cy="1195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08776" y="2576378"/>
            <a:ext cx="1113755" cy="1038667"/>
            <a:chOff x="8408776" y="2576378"/>
            <a:chExt cx="1113755" cy="10386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8776" y="2576378"/>
              <a:ext cx="1113755" cy="1038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49674" y="2551246"/>
            <a:ext cx="765638" cy="1088931"/>
            <a:chOff x="14349674" y="2551246"/>
            <a:chExt cx="765638" cy="10889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49674" y="2551246"/>
              <a:ext cx="765638" cy="1088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63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8571" y="747926"/>
            <a:ext cx="16628571" cy="8789863"/>
            <a:chOff x="828571" y="747926"/>
            <a:chExt cx="16628571" cy="8789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571" y="747926"/>
              <a:ext cx="16628571" cy="87898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2458" y="50950"/>
            <a:ext cx="4088303" cy="43047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2614" y="763263"/>
            <a:ext cx="9499943" cy="43628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0961" y="6643261"/>
            <a:ext cx="9450128" cy="311498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655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3031" y="2580559"/>
            <a:ext cx="15299652" cy="5124596"/>
            <a:chOff x="1493031" y="2580559"/>
            <a:chExt cx="15299652" cy="51245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031" y="2580559"/>
              <a:ext cx="15299652" cy="51245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174" y="3839526"/>
            <a:ext cx="14527058" cy="28982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26052" y="2682034"/>
            <a:ext cx="10745603" cy="7348984"/>
            <a:chOff x="3026052" y="2682034"/>
            <a:chExt cx="10745603" cy="7348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6052" y="2682034"/>
              <a:ext cx="10745603" cy="73489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572" y="300521"/>
            <a:ext cx="8270531" cy="13388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666" y="1513288"/>
            <a:ext cx="10258564" cy="10155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6810" y="3191086"/>
            <a:ext cx="3060130" cy="108989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84976" y="6954625"/>
            <a:ext cx="3091518" cy="18188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0344" y="9667430"/>
            <a:ext cx="3680843" cy="621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854" y="1982813"/>
            <a:ext cx="3849098" cy="3849098"/>
            <a:chOff x="511854" y="1982813"/>
            <a:chExt cx="3849098" cy="38490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854" y="1982813"/>
              <a:ext cx="3849098" cy="38490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0208" y="2718313"/>
            <a:ext cx="12080102" cy="6355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1854" y="6189512"/>
            <a:ext cx="3849098" cy="3849098"/>
            <a:chOff x="511854" y="6189512"/>
            <a:chExt cx="3849098" cy="38490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854" y="6189512"/>
              <a:ext cx="3849098" cy="38490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7571" y="300521"/>
            <a:ext cx="3369655" cy="13388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0518" y="3567930"/>
            <a:ext cx="15457784" cy="692403"/>
            <a:chOff x="1450518" y="3567930"/>
            <a:chExt cx="15457784" cy="6924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0518" y="3567930"/>
              <a:ext cx="15457784" cy="692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4381" y="1370631"/>
            <a:ext cx="6793921" cy="1905728"/>
            <a:chOff x="10114381" y="1370631"/>
            <a:chExt cx="6793921" cy="19057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4381" y="1370631"/>
              <a:ext cx="6793921" cy="1905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0518" y="1370631"/>
            <a:ext cx="6793921" cy="1905728"/>
            <a:chOff x="1450518" y="1370631"/>
            <a:chExt cx="6793921" cy="1905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518" y="1370631"/>
              <a:ext cx="6793921" cy="19057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143" y="31614"/>
            <a:ext cx="4096055" cy="13388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7004" y="1637324"/>
            <a:ext cx="4694367" cy="14603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0708" y="1637324"/>
            <a:ext cx="6514853" cy="14603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8318" y="3651285"/>
            <a:ext cx="7647434" cy="6112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0518" y="4695741"/>
            <a:ext cx="15457784" cy="692403"/>
            <a:chOff x="1450518" y="4695741"/>
            <a:chExt cx="15457784" cy="6924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518" y="4695741"/>
              <a:ext cx="15457784" cy="6924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00300" y="4791154"/>
            <a:ext cx="2159443" cy="6112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37318" y="4792888"/>
            <a:ext cx="3798462" cy="5449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56735" y="4792888"/>
            <a:ext cx="4354872" cy="5353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1310" y="5619805"/>
            <a:ext cx="6743130" cy="1988607"/>
            <a:chOff x="1501310" y="5619805"/>
            <a:chExt cx="6743130" cy="19886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1310" y="5619805"/>
              <a:ext cx="6743130" cy="19886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792" y="5768909"/>
            <a:ext cx="5102876" cy="5846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1813" y="6471003"/>
            <a:ext cx="2016314" cy="9825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15416" y="6480148"/>
            <a:ext cx="1883085" cy="9920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14381" y="5619805"/>
            <a:ext cx="6793921" cy="1905728"/>
            <a:chOff x="10114381" y="5619805"/>
            <a:chExt cx="6793921" cy="19057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14381" y="5619805"/>
              <a:ext cx="6793921" cy="190572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70713" y="5762692"/>
            <a:ext cx="5146358" cy="5603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35274" y="6435530"/>
            <a:ext cx="3326529" cy="95192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47665" y="6444292"/>
            <a:ext cx="2786339" cy="9519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54867" y="6520695"/>
            <a:ext cx="2184847" cy="9825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89767" y="3108232"/>
            <a:ext cx="306181" cy="387206"/>
            <a:chOff x="8989767" y="3108232"/>
            <a:chExt cx="306181" cy="3872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8989767" y="3108232"/>
              <a:ext cx="306181" cy="3872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89767" y="4276963"/>
            <a:ext cx="306181" cy="387206"/>
            <a:chOff x="8989767" y="4276963"/>
            <a:chExt cx="306181" cy="38720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6200000">
              <a:off x="8989767" y="4276963"/>
              <a:ext cx="306181" cy="3872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12083" y="1956168"/>
            <a:ext cx="734654" cy="734654"/>
            <a:chOff x="8812083" y="1956168"/>
            <a:chExt cx="734654" cy="73465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8812083" y="1956168"/>
              <a:ext cx="734654" cy="7346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75530" y="6272654"/>
            <a:ext cx="734654" cy="734654"/>
            <a:chOff x="8775530" y="6272654"/>
            <a:chExt cx="734654" cy="7346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8775530" y="6272654"/>
              <a:ext cx="734654" cy="7346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01310" y="8027325"/>
            <a:ext cx="15406992" cy="1988607"/>
            <a:chOff x="1501310" y="8027325"/>
            <a:chExt cx="15406992" cy="198860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01310" y="8027325"/>
              <a:ext cx="15406992" cy="198860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761290" y="8199752"/>
            <a:ext cx="5102876" cy="58467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251761" y="8977902"/>
            <a:ext cx="2735971" cy="51295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293742" y="8977902"/>
            <a:ext cx="2647790" cy="51295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416844" y="8977902"/>
            <a:ext cx="2764542" cy="52247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297648" y="8431154"/>
            <a:ext cx="3057756" cy="122855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80530" y="8451172"/>
            <a:ext cx="1400336" cy="1400336"/>
            <a:chOff x="11780530" y="8451172"/>
            <a:chExt cx="1400336" cy="140033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80530" y="8451172"/>
              <a:ext cx="1400336" cy="14003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89767" y="7567900"/>
            <a:ext cx="306181" cy="387206"/>
            <a:chOff x="8989767" y="7567900"/>
            <a:chExt cx="306181" cy="38720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16200000">
              <a:off x="8989767" y="7567900"/>
              <a:ext cx="306181" cy="3872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021321" y="3483932"/>
            <a:ext cx="814496" cy="814496"/>
            <a:chOff x="4021321" y="3483932"/>
            <a:chExt cx="814496" cy="81449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21321" y="3483932"/>
              <a:ext cx="814496" cy="814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639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8571" y="747926"/>
            <a:ext cx="16628571" cy="8789863"/>
            <a:chOff x="828571" y="747926"/>
            <a:chExt cx="16628571" cy="87898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571" y="747926"/>
              <a:ext cx="16628571" cy="87898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2458" y="50951"/>
            <a:ext cx="4289147" cy="43047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2614" y="767969"/>
            <a:ext cx="9499876" cy="43628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0961" y="7061080"/>
            <a:ext cx="9440509" cy="24617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537366" y="1946479"/>
            <a:ext cx="4146320" cy="7824559"/>
            <a:chOff x="13537366" y="1946479"/>
            <a:chExt cx="4146320" cy="7824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7366" y="1946479"/>
              <a:ext cx="4146320" cy="7824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79608" y="1946479"/>
            <a:ext cx="4146320" cy="7824559"/>
            <a:chOff x="9079608" y="1946479"/>
            <a:chExt cx="4146320" cy="7824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9608" y="1946479"/>
              <a:ext cx="4146320" cy="7824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21850" y="1946479"/>
            <a:ext cx="4146320" cy="7824559"/>
            <a:chOff x="4621850" y="1946479"/>
            <a:chExt cx="4146320" cy="78245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1850" y="1946479"/>
              <a:ext cx="4146320" cy="78245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092" y="1946479"/>
            <a:ext cx="4146320" cy="7824559"/>
            <a:chOff x="164092" y="1946479"/>
            <a:chExt cx="4146320" cy="78245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092" y="1946479"/>
              <a:ext cx="4146320" cy="78245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143" y="31613"/>
            <a:ext cx="9388436" cy="13578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80169" y="3854972"/>
            <a:ext cx="3212305" cy="619047"/>
            <a:chOff x="9580169" y="3854972"/>
            <a:chExt cx="3212305" cy="619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0169" y="3854972"/>
              <a:ext cx="3212305" cy="6190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7408" y="3759734"/>
            <a:ext cx="3439690" cy="771738"/>
            <a:chOff x="517408" y="3759734"/>
            <a:chExt cx="3439690" cy="7717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408" y="3759734"/>
              <a:ext cx="3439690" cy="7717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94213" y="3759734"/>
            <a:ext cx="3439690" cy="771738"/>
            <a:chOff x="4994213" y="3759734"/>
            <a:chExt cx="3439690" cy="7717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4213" y="3759734"/>
              <a:ext cx="3439690" cy="7717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50717" y="2657330"/>
            <a:ext cx="633952" cy="633952"/>
            <a:chOff x="1850717" y="2657330"/>
            <a:chExt cx="633952" cy="6339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0717" y="2657330"/>
              <a:ext cx="633952" cy="633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862018" y="2657330"/>
            <a:ext cx="633952" cy="633952"/>
            <a:chOff x="10862018" y="2657330"/>
            <a:chExt cx="633952" cy="633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62018" y="2657330"/>
              <a:ext cx="633952" cy="633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64205" y="2657330"/>
            <a:ext cx="742088" cy="742830"/>
            <a:chOff x="6364205" y="2657330"/>
            <a:chExt cx="742088" cy="7428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4205" y="2657330"/>
              <a:ext cx="742088" cy="7428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96240" y="2695425"/>
            <a:ext cx="633952" cy="633952"/>
            <a:chOff x="15296240" y="2695425"/>
            <a:chExt cx="633952" cy="6339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96240" y="2695425"/>
              <a:ext cx="633952" cy="6339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67919" y="3864495"/>
            <a:ext cx="3890594" cy="589689"/>
            <a:chOff x="13667919" y="3864495"/>
            <a:chExt cx="3890594" cy="5896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67919" y="3864495"/>
              <a:ext cx="3890594" cy="58968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13983" y="5151884"/>
            <a:ext cx="4072370" cy="38530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53569" y="5151884"/>
            <a:ext cx="4144989" cy="385301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97322" y="5151884"/>
            <a:ext cx="3902294" cy="385301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31541" y="5151884"/>
            <a:ext cx="3744437" cy="34574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8571" y="3639024"/>
            <a:ext cx="3375759" cy="2234323"/>
            <a:chOff x="9708571" y="3639024"/>
            <a:chExt cx="3375759" cy="2234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8571" y="3639024"/>
              <a:ext cx="3375759" cy="22343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075" y="3858173"/>
            <a:ext cx="4830576" cy="18472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143" y="31613"/>
            <a:ext cx="10160379" cy="1357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8764" y="2915708"/>
            <a:ext cx="8737726" cy="5768320"/>
            <a:chOff x="708764" y="2915708"/>
            <a:chExt cx="8737726" cy="57683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764" y="2915708"/>
              <a:ext cx="8737726" cy="57683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368" y="7033352"/>
            <a:ext cx="438718" cy="411299"/>
            <a:chOff x="211368" y="7033352"/>
            <a:chExt cx="438718" cy="4112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368" y="7033352"/>
              <a:ext cx="438718" cy="411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368" y="5670410"/>
            <a:ext cx="438718" cy="411299"/>
            <a:chOff x="211368" y="5670410"/>
            <a:chExt cx="438718" cy="4112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368" y="5670410"/>
              <a:ext cx="438718" cy="4112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368" y="7471875"/>
            <a:ext cx="438718" cy="411299"/>
            <a:chOff x="211368" y="7471875"/>
            <a:chExt cx="438718" cy="4112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368" y="7471875"/>
              <a:ext cx="438718" cy="4112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1368" y="8348920"/>
            <a:ext cx="438718" cy="411299"/>
            <a:chOff x="211368" y="8348920"/>
            <a:chExt cx="438718" cy="4112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1368" y="8348920"/>
              <a:ext cx="438718" cy="4112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1368" y="7910398"/>
            <a:ext cx="438718" cy="411299"/>
            <a:chOff x="211368" y="7910398"/>
            <a:chExt cx="438718" cy="4112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368" y="7910398"/>
              <a:ext cx="438718" cy="4112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5948" y="1582489"/>
            <a:ext cx="5366683" cy="99930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33375" y="1582489"/>
            <a:ext cx="4908769" cy="9993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33603" y="3774769"/>
            <a:ext cx="1846140" cy="889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76483" y="4774213"/>
            <a:ext cx="1388197" cy="889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74233" y="4891376"/>
            <a:ext cx="534683" cy="534683"/>
            <a:chOff x="9874233" y="4891376"/>
            <a:chExt cx="534683" cy="5346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74233" y="4891376"/>
              <a:ext cx="534683" cy="5346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08571" y="6290069"/>
            <a:ext cx="3375759" cy="2234323"/>
            <a:chOff x="9708571" y="6290069"/>
            <a:chExt cx="3375759" cy="22343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08571" y="6290069"/>
              <a:ext cx="3375759" cy="223432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51075" y="6604212"/>
            <a:ext cx="3597880" cy="184729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33618" y="6425816"/>
            <a:ext cx="2243340" cy="88913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79465" y="7425255"/>
            <a:ext cx="2394864" cy="8891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26614" y="7542422"/>
            <a:ext cx="534683" cy="534683"/>
            <a:chOff x="9826614" y="7542422"/>
            <a:chExt cx="534683" cy="5346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26614" y="7542422"/>
              <a:ext cx="534683" cy="5346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1368" y="4123492"/>
            <a:ext cx="438718" cy="411299"/>
            <a:chOff x="211368" y="4123492"/>
            <a:chExt cx="438718" cy="4112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1368" y="4123492"/>
              <a:ext cx="438718" cy="411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2022-10-21T17:49:41Z</dcterms:created>
  <dcterms:modified xsi:type="dcterms:W3CDTF">2022-10-21T17:49:41Z</dcterms:modified>
</cp:coreProperties>
</file>